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6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1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3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5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3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0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1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9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C575-E25E-4469-AB77-DD8D7392F3EE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06FF-31EE-4600-93B4-49208FCEB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модель перспектив развития МБОУ «Школы № 122 имени В.Г. Дороднова»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2" y="1811111"/>
            <a:ext cx="6523821" cy="4351338"/>
          </a:xfrm>
        </p:spPr>
      </p:pic>
      <p:sp>
        <p:nvSpPr>
          <p:cNvPr id="6" name="TextBox 5"/>
          <p:cNvSpPr txBox="1"/>
          <p:nvPr/>
        </p:nvSpPr>
        <p:spPr>
          <a:xfrm>
            <a:off x="7605487" y="2496457"/>
            <a:ext cx="4325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«ПРОСТРАНСТВО ВОЗМОЖНОСТЕЙ»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2017 – 2021 гг.</a:t>
            </a:r>
          </a:p>
        </p:txBody>
      </p:sp>
    </p:spTree>
    <p:extLst>
      <p:ext uri="{BB962C8B-B14F-4D97-AF65-F5344CB8AC3E}">
        <p14:creationId xmlns:p14="http://schemas.microsoft.com/office/powerpoint/2010/main" val="337336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показатели реализации программы развития: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486" y="1901371"/>
            <a:ext cx="1139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Максимальная (в идеале 100%) степень удовлетворенности и доверия, создание устойчиво-положительного климата в организации;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3828" y="3126709"/>
            <a:ext cx="629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Лидирующие позиции детей, педагогов и организаций в рейтингах образовательных учреждений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126710"/>
            <a:ext cx="4932999" cy="2875234"/>
          </a:xfrm>
        </p:spPr>
      </p:pic>
    </p:spTree>
    <p:extLst>
      <p:ext uri="{BB962C8B-B14F-4D97-AF65-F5344CB8AC3E}">
        <p14:creationId xmlns:p14="http://schemas.microsoft.com/office/powerpoint/2010/main" val="237587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114"/>
            <a:ext cx="10515600" cy="76925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также включает в себя: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09" y="885372"/>
            <a:ext cx="4210050" cy="28067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89" y="3795623"/>
            <a:ext cx="5223329" cy="2768364"/>
          </a:xfrm>
        </p:spPr>
      </p:pic>
      <p:sp>
        <p:nvSpPr>
          <p:cNvPr id="6" name="TextBox 5"/>
          <p:cNvSpPr txBox="1"/>
          <p:nvPr/>
        </p:nvSpPr>
        <p:spPr>
          <a:xfrm>
            <a:off x="112941" y="733246"/>
            <a:ext cx="58492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бизнес – смены в дни каникул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бизнес- смены «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MiniBOSS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для начальной школы в летнем лагере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по молодежному предпринимательству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соревнованиях по шахматам и робототехнике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городских программах и экскурсиях на предприятия города</a:t>
            </a:r>
          </a:p>
        </p:txBody>
      </p:sp>
    </p:spTree>
    <p:extLst>
      <p:ext uri="{BB962C8B-B14F-4D97-AF65-F5344CB8AC3E}">
        <p14:creationId xmlns:p14="http://schemas.microsoft.com/office/powerpoint/2010/main" val="280025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Важным направлением программы является работа с родителями: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9" y="3862396"/>
            <a:ext cx="7216503" cy="2304288"/>
          </a:xfrm>
        </p:spPr>
      </p:pic>
      <p:sp>
        <p:nvSpPr>
          <p:cNvPr id="5" name="TextBox 4"/>
          <p:cNvSpPr txBox="1"/>
          <p:nvPr/>
        </p:nvSpPr>
        <p:spPr>
          <a:xfrm>
            <a:off x="838200" y="2046514"/>
            <a:ext cx="11208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Вводный бизнес-тренинг для родителей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Привлечение специалистов на родительские собрания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удовлетворенностью результатами программы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участия в экскурсиях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63005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25" y="1544084"/>
            <a:ext cx="4397828" cy="15072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Частично проведен ребрендинг школы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7" y="1723107"/>
            <a:ext cx="2765044" cy="276248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6676" y="3058210"/>
            <a:ext cx="4397828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Проведена презентация на общеродительском собрании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12420" y="1365061"/>
            <a:ext cx="4397828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Найдены специалисты для реализации программы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939454" y="3233930"/>
            <a:ext cx="4143759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оборудована необходимым для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этапа программы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83429" y="4741148"/>
            <a:ext cx="5196117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 договор о сотрудничестве с МБУ «Молодежным центром «Самарский»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09163" y="215889"/>
            <a:ext cx="3810034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Разработана программа тренингов для всех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68785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2714" y="725714"/>
            <a:ext cx="3878944" cy="258354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323064"/>
            <a:ext cx="3367854" cy="2286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r="26134" b="-1264"/>
          <a:stretch/>
        </p:blipFill>
        <p:spPr>
          <a:xfrm>
            <a:off x="419863" y="2714312"/>
            <a:ext cx="2607000" cy="24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– образование для детей и подростков – это новый тренд современного мира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бизнес- образования для экономики страны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Предпринимательство – универсальный навык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только интеллектуальным сегодня уже недостаточно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по экономике давно входят во многие предметы образовательной программы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Естественное желание каждого родителя – видеть ребенка успешным человеком</a:t>
            </a:r>
          </a:p>
        </p:txBody>
      </p:sp>
    </p:spTree>
    <p:extLst>
      <p:ext uri="{BB962C8B-B14F-4D97-AF65-F5344CB8AC3E}">
        <p14:creationId xmlns:p14="http://schemas.microsoft.com/office/powerpoint/2010/main" val="270043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6516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Инсорсинг – тенденция, когда повышенный спрос на квалифицированные кадры вынуждает сами корпорации создавать тренинговые центры на своей площадке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0" y="2264227"/>
            <a:ext cx="2744036" cy="3724049"/>
          </a:xfrm>
        </p:spPr>
      </p:pic>
    </p:spTree>
    <p:extLst>
      <p:ext uri="{BB962C8B-B14F-4D97-AF65-F5344CB8AC3E}">
        <p14:creationId xmlns:p14="http://schemas.microsoft.com/office/powerpoint/2010/main" val="167321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воспитание нового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делового поколения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90688"/>
            <a:ext cx="10686143" cy="44862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системы обучения теории и практики </a:t>
            </a:r>
          </a:p>
          <a:p>
            <a:pPr marL="0" indent="0" algn="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предпринимательства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интеграции бизнес – </a:t>
            </a:r>
          </a:p>
          <a:p>
            <a:pPr marL="0" indent="0" algn="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в школьную программу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у учащихся навыков для личной успешности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робототехники и профориентации в школе</a:t>
            </a:r>
          </a:p>
        </p:txBody>
      </p:sp>
    </p:spTree>
    <p:extLst>
      <p:ext uri="{BB962C8B-B14F-4D97-AF65-F5344CB8AC3E}">
        <p14:creationId xmlns:p14="http://schemas.microsoft.com/office/powerpoint/2010/main" val="427149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возрастные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Дошкольники: </a:t>
            </a:r>
            <a:r>
              <a:rPr lang="ru-RU" dirty="0"/>
              <a:t>техническое творчество; занятия по шахматам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Начальные классы: </a:t>
            </a:r>
            <a:r>
              <a:rPr lang="ru-RU" dirty="0"/>
              <a:t>техническое творчество; тренинги с психологом (личная успешность), занятия по шахматам.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классы:</a:t>
            </a:r>
            <a:r>
              <a:rPr lang="ru-RU" dirty="0"/>
              <a:t> техническое творчество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(как элемент уроков труда для мальчиков); тренинги с психологом ( лидерская программа, конфликтология, </a:t>
            </a:r>
            <a:r>
              <a:rPr lang="ru-RU" dirty="0" err="1"/>
              <a:t>тайменеджмент</a:t>
            </a:r>
            <a:r>
              <a:rPr lang="ru-RU" dirty="0"/>
              <a:t>), занятия по шахматам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Старшие классы: </a:t>
            </a:r>
            <a:r>
              <a:rPr lang="ru-RU" dirty="0"/>
              <a:t>робототехника (занятия в клубе); бизнес – тренинги, профильные 10-11классы, психологическое сопровождение, профориентация.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38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626382"/>
            <a:ext cx="10932886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источники: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9657" y="1825625"/>
            <a:ext cx="717005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Бюджетные 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использование часов компонента ОУ,  дополнительное финансирование внеурочной деятельности по ФГОС НОО, ООО и профильного обучения на ступени среднего общего образования; штатное психолого-педагогическое сопровождение в рамках класса (группы); дополнительное образование (кружки, секции).</a:t>
            </a:r>
          </a:p>
          <a:p>
            <a:pPr lvl="0"/>
            <a:endParaRPr lang="ru-RU" sz="16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8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500062"/>
            <a:ext cx="111506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источники: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825625"/>
            <a:ext cx="6908800" cy="47493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Внебюджетные:</a:t>
            </a:r>
          </a:p>
          <a:p>
            <a:pPr lvl="0"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     дополнительных          платных образовательных     услуг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дошкольная подготовка детей; кружки (в случае, если выбор не является массовым); проведение бизнес-тренингов.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17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304800"/>
            <a:ext cx="7257142" cy="6415314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год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платные услуги «Школа дошкольника»</a:t>
            </a:r>
          </a:p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год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техническое творчество в начальных классах, ментальная математика, открытие психолого-логопедического центра</a:t>
            </a:r>
          </a:p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год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занятия по менеджменту в средних классах, открытие медиа-центра</a:t>
            </a:r>
          </a:p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год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бизнес-тренинги «Навыки создания своего бизнеса», «Создание и продвижение сайта»,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«Ораторское искусство»</a:t>
            </a:r>
          </a:p>
          <a:p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 год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создание клуба по робототехнике, бизнес-смена в школьном лагере</a:t>
            </a:r>
          </a:p>
        </p:txBody>
      </p:sp>
    </p:spTree>
    <p:extLst>
      <p:ext uri="{BB962C8B-B14F-4D97-AF65-F5344CB8AC3E}">
        <p14:creationId xmlns:p14="http://schemas.microsoft.com/office/powerpoint/2010/main" val="213191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показатели реализации программы развития: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287"/>
            <a:ext cx="4762500" cy="2552700"/>
          </a:xfrm>
        </p:spPr>
      </p:pic>
      <p:sp>
        <p:nvSpPr>
          <p:cNvPr id="5" name="TextBox 4"/>
          <p:cNvSpPr txBox="1"/>
          <p:nvPr/>
        </p:nvSpPr>
        <p:spPr>
          <a:xfrm>
            <a:off x="508000" y="1480457"/>
            <a:ext cx="11190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/>
              <a:t>Образовательное учреждение – это образовательный центр, который дает возможность развития всесторонней личности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/>
              <a:t>100% обеспечение всем детям дошкольного и школьного возрастов возможность получать качественные образовательные услуги с учетом их образовательных потребностей и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2031972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516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Электронная модель перспектив развития МБОУ «Школы № 122 имени В.Г. Дороднова»</vt:lpstr>
      <vt:lpstr>Бизнес – образование для детей и подростков – это новый тренд современного мира</vt:lpstr>
      <vt:lpstr>Инсорсинг – тенденция, когда повышенный спрос на квалифицированные кадры вынуждает сами корпорации создавать тренинговые центры на своей площадке</vt:lpstr>
      <vt:lpstr>Цель: воспитание нового  делового поколения</vt:lpstr>
      <vt:lpstr>4 возрастные группы:</vt:lpstr>
      <vt:lpstr>Финансовые источники:</vt:lpstr>
      <vt:lpstr>Финансовые источники:</vt:lpstr>
      <vt:lpstr>Презентация PowerPoint</vt:lpstr>
      <vt:lpstr>Ключевые показатели реализации программы развития:</vt:lpstr>
      <vt:lpstr>Ключевые показатели реализации программы развития:</vt:lpstr>
      <vt:lpstr>Программа также включает в себя:</vt:lpstr>
      <vt:lpstr>Важным направлением программы является работа с родителями:</vt:lpstr>
      <vt:lpstr>Частично проведен ребрендинг школы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Школьный</dc:creator>
  <cp:lastModifiedBy>Lenovo C460</cp:lastModifiedBy>
  <cp:revision>39</cp:revision>
  <dcterms:created xsi:type="dcterms:W3CDTF">2016-12-14T06:01:09Z</dcterms:created>
  <dcterms:modified xsi:type="dcterms:W3CDTF">2017-10-10T09:09:06Z</dcterms:modified>
</cp:coreProperties>
</file>